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6E90"/>
    <a:srgbClr val="F49C0C"/>
    <a:srgbClr val="AE2E14"/>
    <a:srgbClr val="AD2E13"/>
    <a:srgbClr val="F58A95"/>
    <a:srgbClr val="EA00C9"/>
    <a:srgbClr val="6E005D"/>
    <a:srgbClr val="E569AC"/>
    <a:srgbClr val="14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76" y="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54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51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2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32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7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2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16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19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9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8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988C7-5BE6-4550-9841-D04ABA9CB44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4F0F1-7D6D-43D7-834A-0F514F44CB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6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3663" y="95703"/>
            <a:ext cx="509877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27.05.2026</a:t>
            </a:r>
          </a:p>
          <a:p>
            <a:pPr algn="ctr"/>
            <a:r>
              <a:rPr lang="ru-RU" sz="26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Открытие лагерной смены</a:t>
            </a:r>
            <a:endParaRPr lang="ru-RU" sz="26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491" y="2220574"/>
            <a:ext cx="4811058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7896" b="10526"/>
          <a:stretch/>
        </p:blipFill>
        <p:spPr>
          <a:xfrm flipH="1">
            <a:off x="7111157" y="1840242"/>
            <a:ext cx="2268357" cy="22599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-408" t="17260" r="408" b="12018"/>
          <a:stretch/>
        </p:blipFill>
        <p:spPr>
          <a:xfrm>
            <a:off x="7754036" y="3842597"/>
            <a:ext cx="1805327" cy="26133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/>
          <a:srcRect b="12468"/>
          <a:stretch/>
        </p:blipFill>
        <p:spPr>
          <a:xfrm>
            <a:off x="5461697" y="1935412"/>
            <a:ext cx="1649460" cy="2566773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52490" y="3358179"/>
            <a:ext cx="4806157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490" y="4495784"/>
            <a:ext cx="4806157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2490" y="5669671"/>
            <a:ext cx="4806158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490" y="2298983"/>
            <a:ext cx="4806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8:30          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Встреча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7682" y="3436588"/>
            <a:ext cx="47740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 </a:t>
            </a:r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час знакомства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759" y="4558521"/>
            <a:ext cx="47868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11:00</a:t>
            </a:r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ОТКРЫТИЕ СМЕНЫ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495" y="5748080"/>
            <a:ext cx="50321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12:00</a:t>
            </a:r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1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игра «бюрократ»</a:t>
            </a:r>
            <a:endParaRPr lang="ru-RU" sz="31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1759" y="4502185"/>
            <a:ext cx="2888144" cy="216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13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10.06.2026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Спорт и профессии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5"/>
            <a:ext cx="4811058" cy="1150932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6543" y="1559270"/>
            <a:ext cx="16129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018" y="3002789"/>
            <a:ext cx="4811058" cy="1248756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7018" y="4326867"/>
            <a:ext cx="4811058" cy="1144976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517388" y="2250881"/>
            <a:ext cx="6061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3681" y="2803401"/>
            <a:ext cx="16786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11:15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60013" y="3518315"/>
            <a:ext cx="5372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Бассейн</a:t>
            </a:r>
            <a:endParaRPr lang="ru-RU" sz="28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3837" y="4119180"/>
            <a:ext cx="16786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11:15</a:t>
            </a:r>
            <a:endParaRPr lang="ru-RU" sz="54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8249" y="4750123"/>
            <a:ext cx="4953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скалодром</a:t>
            </a:r>
            <a:endParaRPr lang="ru-RU" sz="44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806" y="5551212"/>
            <a:ext cx="4811058" cy="1152671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1732" y="5338811"/>
            <a:ext cx="15263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11:15</a:t>
            </a:r>
            <a:endParaRPr lang="ru-RU" sz="48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2208" y="5962420"/>
            <a:ext cx="31806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Экскурсия в </a:t>
            </a:r>
          </a:p>
          <a:p>
            <a:pPr lvl="0" algn="ctr"/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аграрный колледж</a:t>
            </a:r>
            <a:endParaRPr lang="ru-RU" sz="24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-1805" t="16921" r="1805" b="7620"/>
          <a:stretch/>
        </p:blipFill>
        <p:spPr>
          <a:xfrm>
            <a:off x="5086760" y="4398929"/>
            <a:ext cx="3166689" cy="1792172"/>
          </a:xfrm>
          <a:prstGeom prst="rect">
            <a:avLst/>
          </a:prstGeom>
        </p:spPr>
      </p:pic>
      <p:pic>
        <p:nvPicPr>
          <p:cNvPr id="1026" name="Picture 2" descr="https://sun9-68.userapi.com/s/v1/ig2/cPDChw-5E_e3tbW_KyB7ryVTFL9ZqSvR9uORNqra2kxQ77tp5akh2emI630F6ehnkRa1xr7QvIor1vHs6pabMAy8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155" y="1856735"/>
            <a:ext cx="2728400" cy="20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4224" y="2210566"/>
            <a:ext cx="2100511" cy="280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0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16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16.06.2026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МЕГАПОЛИС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5"/>
            <a:ext cx="4811058" cy="1150932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6543" y="1559270"/>
            <a:ext cx="16129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018" y="3002789"/>
            <a:ext cx="4811058" cy="1248756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7018" y="4326867"/>
            <a:ext cx="4811058" cy="1144976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517388" y="2250881"/>
            <a:ext cx="6061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28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3681" y="2803401"/>
            <a:ext cx="19255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10:30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60013" y="3518315"/>
            <a:ext cx="5372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ВЕСЕЛЫЕ СТАРТЫ</a:t>
            </a:r>
            <a:endParaRPr lang="ru-RU" sz="28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3837" y="4119180"/>
            <a:ext cx="19399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12:00</a:t>
            </a:r>
            <a:endParaRPr lang="ru-RU" sz="54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0627" y="4830917"/>
            <a:ext cx="52088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9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ИГРА «МЕГАПОЛИС»</a:t>
            </a:r>
            <a:endParaRPr lang="ru-RU" sz="39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25048" t="24077" r="12645" b="11324"/>
          <a:stretch/>
        </p:blipFill>
        <p:spPr>
          <a:xfrm>
            <a:off x="4980818" y="3042282"/>
            <a:ext cx="2568459" cy="1742328"/>
          </a:xfrm>
          <a:prstGeom prst="rect">
            <a:avLst/>
          </a:prstGeom>
        </p:spPr>
      </p:pic>
      <p:pic>
        <p:nvPicPr>
          <p:cNvPr id="12" name="Picture 2" descr="https://sun9-39.userapi.com/s/v1/ig2/OpwnRE5EJX5t9CO2xZ9zV3If5s21fXUOSgAm6o0lhrxh11C4VD6EJu8FkZK9u_B8yrfzdPlOmNxeeWUHCH5DOpV1.jpg?quality=95&amp;as=32x18,48x27,72x40,108x61,160x90,240x135,360x202,480x269,540x303,640x359,720x404,1080x605,1280x717,1440x807,2560x1435&amp;from=bu&amp;cs=2560x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43" b="11855"/>
          <a:stretch/>
        </p:blipFill>
        <p:spPr bwMode="auto">
          <a:xfrm>
            <a:off x="7224935" y="1725164"/>
            <a:ext cx="2557211" cy="16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5074" y="4627010"/>
            <a:ext cx="3034841" cy="182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9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20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20.06.2026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Шаг к истории</a:t>
            </a:r>
            <a:endParaRPr lang="ru-RU" sz="36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8868" y="1734851"/>
            <a:ext cx="4811058" cy="1451609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0997" y="1638119"/>
            <a:ext cx="20329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09:00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37930" y="2372190"/>
            <a:ext cx="51707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48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97" y="3259122"/>
            <a:ext cx="4810161" cy="1949233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1498278" y="3097207"/>
            <a:ext cx="19255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10:30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9882" y="3788658"/>
            <a:ext cx="4451860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6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Просмотр </a:t>
            </a:r>
          </a:p>
          <a:p>
            <a:pPr lvl="0" algn="ctr"/>
            <a:r>
              <a:rPr lang="ru-RU" sz="46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мультфильма</a:t>
            </a:r>
            <a:endParaRPr lang="ru-RU" sz="46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65" y="5280759"/>
            <a:ext cx="4810161" cy="1474737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468192" y="5084490"/>
            <a:ext cx="18036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84803" y="5833217"/>
            <a:ext cx="43220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800" b="1" dirty="0" err="1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Хоррор-квест</a:t>
            </a:r>
            <a:endParaRPr lang="ru-RU" sz="48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5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3613" y="104513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</a:t>
            </a:r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28.05.2026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ВЫБОРЫ ЛИДЕРА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491" y="2220574"/>
            <a:ext cx="4811058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124" y="3358179"/>
            <a:ext cx="4806157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490" y="4495784"/>
            <a:ext cx="4806157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2490" y="5669671"/>
            <a:ext cx="4806158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490" y="2298983"/>
            <a:ext cx="4806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        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371" y="3436588"/>
            <a:ext cx="4892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10:00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 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МАСТЕР-КЛАССЫ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495" y="4553129"/>
            <a:ext cx="48782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12:00</a:t>
            </a:r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6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АГИТКАМПАНИЯ</a:t>
            </a:r>
            <a:endParaRPr lang="ru-RU" sz="36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495" y="5748080"/>
            <a:ext cx="41296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12:30</a:t>
            </a:r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         </a:t>
            </a:r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ДЕБАТЫ</a:t>
            </a:r>
            <a:endParaRPr lang="ru-RU" sz="4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584" y="4093965"/>
            <a:ext cx="2622731" cy="19742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69" y="4776590"/>
            <a:ext cx="2547950" cy="19109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5331" r="14408"/>
          <a:stretch/>
        </p:blipFill>
        <p:spPr>
          <a:xfrm>
            <a:off x="6864074" y="1810120"/>
            <a:ext cx="2939883" cy="2060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11760" r="14546"/>
          <a:stretch/>
        </p:blipFill>
        <p:spPr>
          <a:xfrm rot="10800000" flipH="1" flipV="1">
            <a:off x="4997669" y="2540870"/>
            <a:ext cx="2210171" cy="201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72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3613" y="104513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3</a:t>
            </a:r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29.05.2026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Твой голос важен!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491" y="2220574"/>
            <a:ext cx="4811058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124" y="3358179"/>
            <a:ext cx="4806157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2490" y="4495784"/>
            <a:ext cx="4806157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2490" y="5669671"/>
            <a:ext cx="4806158" cy="864704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490" y="2298983"/>
            <a:ext cx="4806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        </a:t>
            </a:r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371" y="3436588"/>
            <a:ext cx="4892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10:00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 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МАСТЕР-КЛАССЫ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92801" y="4398657"/>
            <a:ext cx="27574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выборы </a:t>
            </a:r>
          </a:p>
          <a:p>
            <a:pPr lvl="0" algn="r"/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президента 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3495" y="5748080"/>
            <a:ext cx="47147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12:00</a:t>
            </a:r>
            <a:r>
              <a:rPr lang="ru-RU" sz="4000" b="1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   </a:t>
            </a:r>
            <a:r>
              <a:rPr lang="ru-RU" sz="4000" b="1" dirty="0" err="1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фАКТОДРОМ</a:t>
            </a:r>
            <a:endParaRPr lang="ru-RU" sz="4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124" y="4597966"/>
            <a:ext cx="12602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11:00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181" y="2298983"/>
            <a:ext cx="3245354" cy="24428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673" y="4749961"/>
            <a:ext cx="2594902" cy="1946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6250" y="1919471"/>
            <a:ext cx="2322578" cy="14387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1131" y="3520428"/>
            <a:ext cx="1687697" cy="30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9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03613" y="104513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4</a:t>
            </a:r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30.05.2026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Где  логика?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491" y="2362200"/>
            <a:ext cx="4811058" cy="1548926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50156" y="4293942"/>
            <a:ext cx="4806157" cy="1821108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0" y="2905289"/>
            <a:ext cx="4973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ЛИНЕЙКА,</a:t>
            </a:r>
          </a:p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ВЫСТУПЛЕНИЯ К ФАКТОДРОМУ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64396" y="4348458"/>
            <a:ext cx="15776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10:50</a:t>
            </a:r>
            <a:endParaRPr lang="ru-RU" sz="4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34" y="5066556"/>
            <a:ext cx="4953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ИНТЕЛЕКТУАЛЬНАЯ игра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  <a:p>
            <a:pPr lvl="0" algn="ctr"/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    «</a:t>
            </a:r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Где логика?»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59280" y="2221380"/>
            <a:ext cx="14686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9:50</a:t>
            </a:r>
            <a:endParaRPr lang="ru-RU" sz="44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2" r="20447"/>
          <a:stretch/>
        </p:blipFill>
        <p:spPr>
          <a:xfrm>
            <a:off x="6072489" y="4016800"/>
            <a:ext cx="3381732" cy="26598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2"/>
          <a:stretch/>
        </p:blipFill>
        <p:spPr>
          <a:xfrm>
            <a:off x="7303605" y="1560014"/>
            <a:ext cx="2477514" cy="2331192"/>
          </a:xfrm>
          <a:prstGeom prst="rect">
            <a:avLst/>
          </a:prstGeom>
        </p:spPr>
      </p:pic>
      <p:pic>
        <p:nvPicPr>
          <p:cNvPr id="2050" name="Picture 2" descr="https://sun9-73.userapi.com/s/v1/ig2/LTT4LKIRAVX9cwzhcvcubB8o0y09VNf-pajxzh-fwY5FSTLxqHVq5aQl3WtGLUoWBqfruA1zwadPG4Qwbe7fMgjl.jpg?quality=95&amp;as=32x24,48x36,72x54,108x81,160x120,240x181,360x271,480x361,540x406,640x482,720x542,1080x813,1280x963,1440x1084,2560x1927&amp;from=bu&amp;cs=2560x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1" t="15047" r="12716"/>
          <a:stretch/>
        </p:blipFill>
        <p:spPr bwMode="auto">
          <a:xfrm>
            <a:off x="5096904" y="2157079"/>
            <a:ext cx="2405483" cy="189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68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5</a:t>
            </a:r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01.06.2026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В поисках лета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5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2941" y="1581438"/>
            <a:ext cx="17491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10:30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018" y="3212655"/>
            <a:ext cx="4811058" cy="2010078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7988" y="5363113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538177" y="2232932"/>
            <a:ext cx="60614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 инаугурации президента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63892" y="3066608"/>
            <a:ext cx="1587294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11:00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93505" y="3774580"/>
            <a:ext cx="53721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Фотокросс «В ПОИСКАХ УРАЛЬСКОГО ЛЕТА»,</a:t>
            </a:r>
          </a:p>
          <a:p>
            <a:pPr lvl="0" algn="ctr"/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Фестиваль «Детство </a:t>
            </a:r>
            <a:r>
              <a:rPr lang="ru-RU" sz="2400" b="1" dirty="0" err="1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урала</a:t>
            </a:r>
            <a:r>
              <a:rPr lang="ru-RU" sz="2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»</a:t>
            </a:r>
            <a:endParaRPr lang="ru-RU" sz="16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4090" y="5252150"/>
            <a:ext cx="159691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12:15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017" y="6026713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ПРОСМОТР МУЛЬТФИЛЬМОВ</a:t>
            </a:r>
            <a:endParaRPr lang="ru-RU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237" y="3938918"/>
            <a:ext cx="2088029" cy="27840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7" r="12268"/>
          <a:stretch/>
        </p:blipFill>
        <p:spPr>
          <a:xfrm>
            <a:off x="7353110" y="3938918"/>
            <a:ext cx="2282395" cy="231264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9088" y="1897860"/>
            <a:ext cx="2534237" cy="1900678"/>
          </a:xfrm>
          <a:prstGeom prst="rect">
            <a:avLst/>
          </a:prstGeom>
        </p:spPr>
      </p:pic>
      <p:pic>
        <p:nvPicPr>
          <p:cNvPr id="1026" name="Picture 2" descr="https://sun9-16.userapi.com/s/v1/ig2/RU2DYicR435RNy06ZJcM9C_8Qko8W_EMAITocnY_4uMw7AkrTVwcvbJuuVXsQRHC3H5zewSgDu6fcBmv6nluXJv8.jpg?quality=95&amp;as=32x24,48x36,72x54,108x81,160x120,240x181,360x271,480x361,540x406,640x482,720x542,1080x813,1280x963,1440x1084,2560x1927&amp;from=bu&amp;cs=2560x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2" b="11331"/>
          <a:stretch/>
        </p:blipFill>
        <p:spPr bwMode="auto">
          <a:xfrm>
            <a:off x="7019193" y="1968995"/>
            <a:ext cx="2769325" cy="193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65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6</a:t>
            </a:r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0</a:t>
            </a:r>
            <a:r>
              <a:rPr lang="en-US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2</a:t>
            </a:r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УГАДАЙ МЕЛОДИЮ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5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21292" y="1679853"/>
            <a:ext cx="1423788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018" y="3212655"/>
            <a:ext cx="4811058" cy="2010078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7988" y="5363113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538179" y="2384105"/>
            <a:ext cx="6061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08948" y="3289240"/>
            <a:ext cx="169309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10:30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52864" y="4097116"/>
            <a:ext cx="5372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Мастер-классы</a:t>
            </a:r>
            <a:endParaRPr lang="ru-RU" sz="28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4090" y="5252150"/>
            <a:ext cx="1584088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2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11:30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017" y="6026713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Игра «угадай мелодию»</a:t>
            </a:r>
            <a:endParaRPr lang="ru-RU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672" y="4596906"/>
            <a:ext cx="2636140" cy="19771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576" y="2986096"/>
            <a:ext cx="2440097" cy="18367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6869" y="2008870"/>
            <a:ext cx="2596468" cy="195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5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7</a:t>
            </a:r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0</a:t>
            </a:r>
            <a:r>
              <a:rPr lang="ru-RU" sz="2400" b="1" dirty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3</a:t>
            </a:r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Движение - это жизнь 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5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4718" y="1642607"/>
            <a:ext cx="16129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018" y="3212655"/>
            <a:ext cx="4811058" cy="1863392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7018" y="5246811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538179" y="2384105"/>
            <a:ext cx="6061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94718" y="3307331"/>
            <a:ext cx="16786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11:15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30220" y="4111311"/>
            <a:ext cx="5372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Бассейн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0860" y="5192220"/>
            <a:ext cx="15263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4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11:15</a:t>
            </a:r>
            <a:endParaRPr lang="ru-RU" sz="5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044" y="5835926"/>
            <a:ext cx="4953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4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скалодром</a:t>
            </a:r>
            <a:endParaRPr lang="ru-RU" sz="44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174" y="4680087"/>
            <a:ext cx="4382744" cy="20237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t="20632"/>
          <a:stretch/>
        </p:blipFill>
        <p:spPr>
          <a:xfrm>
            <a:off x="7684257" y="1631640"/>
            <a:ext cx="1831332" cy="29292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6100" y="2116281"/>
            <a:ext cx="2195381" cy="22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6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11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0</a:t>
            </a:r>
            <a:r>
              <a:rPr lang="ru-RU" sz="2400" b="1" dirty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8</a:t>
            </a:r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ЛОВИ МОМЕНТ!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5"/>
            <a:ext cx="4811058" cy="1327200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4718" y="1642607"/>
            <a:ext cx="16129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9:00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3985" y="3171972"/>
            <a:ext cx="4811058" cy="3491228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538179" y="2384105"/>
            <a:ext cx="6061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линейка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37515" y="3028696"/>
            <a:ext cx="18036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11:00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735619" y="3901082"/>
            <a:ext cx="645632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7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Бассейн/</a:t>
            </a:r>
          </a:p>
          <a:p>
            <a:pPr lvl="0" algn="ctr"/>
            <a:r>
              <a:rPr lang="ru-RU" sz="37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СКАЛОДРОМ/</a:t>
            </a:r>
            <a:br>
              <a:rPr lang="ru-RU" sz="37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</a:br>
            <a:r>
              <a:rPr lang="ru-RU" sz="37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ЭКСКУРСИЯ В</a:t>
            </a:r>
          </a:p>
          <a:p>
            <a:pPr lvl="0" algn="ctr"/>
            <a:r>
              <a:rPr lang="ru-RU" sz="37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АГРАРНЫЙ КОЛЛЕДЖ</a:t>
            </a:r>
            <a:endParaRPr lang="ru-RU" sz="37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1026" name="Picture 2" descr="https://sun9-59.userapi.com/s/v1/ig2/Z4lMqV3rOxIWrk1vsk4HYufUdL80ugkiJspUgqPrjGkjcmYZsaASN5jn91l08aT2-aqGELRySwX4abI02IKZLIDQ.jpg?quality=95&amp;as=32x24,48x36,72x54,108x81,160x120,240x181,360x271,480x361,540x406,640x482,720x542,1080x813,1280x963,1440x1084,2560x1927&amp;from=bu&amp;cs=256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1" b="6145"/>
          <a:stretch/>
        </p:blipFill>
        <p:spPr bwMode="auto">
          <a:xfrm>
            <a:off x="5619388" y="4541538"/>
            <a:ext cx="3368431" cy="221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4138" y="1340829"/>
            <a:ext cx="1928219" cy="32007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1540" y="2260738"/>
            <a:ext cx="1992636" cy="26568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9463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912"/>
          <a:stretch/>
        </p:blipFill>
        <p:spPr bwMode="auto">
          <a:xfrm>
            <a:off x="-8249" y="-33672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02396" y="178904"/>
            <a:ext cx="4701208" cy="1470991"/>
          </a:xfrm>
          <a:prstGeom prst="roundRect">
            <a:avLst/>
          </a:prstGeom>
          <a:solidFill>
            <a:srgbClr val="F49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5364" y="93948"/>
            <a:ext cx="50987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14 день</a:t>
            </a:r>
          </a:p>
          <a:p>
            <a:pPr algn="ctr"/>
            <a:r>
              <a:rPr lang="ru-RU" sz="2400" b="1" dirty="0" smtClean="0">
                <a:ln w="9525">
                  <a:solidFill>
                    <a:schemeClr val="tx1"/>
                  </a:solidFill>
                </a:ln>
                <a:solidFill>
                  <a:srgbClr val="F58A95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11.06.2026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День </a:t>
            </a:r>
            <a:r>
              <a:rPr lang="ru-RU" sz="3200" b="1" dirty="0" err="1" smtClean="0">
                <a:ln w="9525">
                  <a:solidFill>
                    <a:schemeClr val="tx1"/>
                  </a:solidFill>
                </a:ln>
                <a:solidFill>
                  <a:srgbClr val="EA00C9"/>
                </a:solidFill>
                <a:effectLst>
                  <a:glow rad="101600">
                    <a:srgbClr val="7030A0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irfool" panose="02000500000000000000" pitchFamily="2" charset="0"/>
              </a:rPr>
              <a:t>эмодзи</a:t>
            </a:r>
            <a:endParaRPr lang="ru-RU" sz="3200" b="1" dirty="0">
              <a:ln w="9525">
                <a:solidFill>
                  <a:schemeClr val="tx1"/>
                </a:solidFill>
              </a:ln>
              <a:solidFill>
                <a:srgbClr val="EA00C9"/>
              </a:solidFill>
              <a:effectLst>
                <a:glow rad="101600">
                  <a:srgbClr val="7030A0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018" y="1749374"/>
            <a:ext cx="4811058" cy="2123535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03384" y="4887068"/>
            <a:ext cx="184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endParaRPr lang="ru-RU" sz="32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9098" y="1585576"/>
            <a:ext cx="19255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10:30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199" y="4377849"/>
            <a:ext cx="4811058" cy="2049769"/>
          </a:xfrm>
          <a:prstGeom prst="roundRect">
            <a:avLst/>
          </a:prstGeom>
          <a:solidFill>
            <a:srgbClr val="F49C0C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49C0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02964" y="2331029"/>
            <a:ext cx="54768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5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Торжественная линейка, </a:t>
            </a:r>
            <a:r>
              <a:rPr lang="ru-RU" sz="30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посвященная </a:t>
            </a:r>
          </a:p>
          <a:p>
            <a:pPr algn="ctr"/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 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дню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россии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7421" y="4316067"/>
            <a:ext cx="18004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000" b="1" dirty="0" smtClean="0">
                <a:ln>
                  <a:solidFill>
                    <a:prstClr val="black"/>
                  </a:solidFill>
                </a:ln>
                <a:solidFill>
                  <a:srgbClr val="E66E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11:30</a:t>
            </a:r>
            <a:endParaRPr lang="ru-RU" sz="6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63598" y="5108158"/>
            <a:ext cx="51026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КВЕСТ-ИГРА </a:t>
            </a:r>
          </a:p>
          <a:p>
            <a:pPr lvl="0" algn="ctr"/>
            <a:r>
              <a:rPr lang="ru-RU" sz="4000" b="1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fool" panose="02000500000000000000" pitchFamily="2" charset="0"/>
              </a:rPr>
              <a:t>«7 ЗАПИСОК»</a:t>
            </a:r>
            <a:endParaRPr lang="ru-RU" sz="4000" b="1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irfool" panose="020005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2237" y="4446273"/>
            <a:ext cx="2654755" cy="1991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967" y="1758771"/>
            <a:ext cx="2565137" cy="1923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8104" y="1847853"/>
            <a:ext cx="1948816" cy="25984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6175" y="3838550"/>
            <a:ext cx="2301858" cy="171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3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2139</TotalTime>
  <Words>200</Words>
  <Application>Microsoft Office PowerPoint</Application>
  <PresentationFormat>Лист A4 (210x297 мм)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Airfool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</cp:revision>
  <dcterms:created xsi:type="dcterms:W3CDTF">2026-05-27T10:25:32Z</dcterms:created>
  <dcterms:modified xsi:type="dcterms:W3CDTF">2026-06-25T06:20:27Z</dcterms:modified>
</cp:coreProperties>
</file>